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160" d="100"/>
          <a:sy n="160"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3T20:17:17.979"/>
    </inkml:context>
    <inkml:brush xml:id="br0">
      <inkml:brushProperty name="width" value="0.08571" units="cm"/>
      <inkml:brushProperty name="height" value="0.08571" units="cm"/>
    </inkml:brush>
  </inkml:definitions>
  <inkml:trace contextRef="#ctx0" brushRef="#br0">1 1 8027,'10'0'0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3T20:17:29.868"/>
    </inkml:context>
    <inkml:brush xml:id="br0">
      <inkml:brushProperty name="width" value="0.08571" units="cm"/>
      <inkml:brushProperty name="height" value="0.08571" units="cm"/>
    </inkml:brush>
  </inkml:definitions>
  <inkml:trace contextRef="#ctx0" brushRef="#br0">22 16 8027,'-1'-9'0,"-5"2"0,5 7 0,-7 0 0,3 0 0,5 0 0,1 0 0,3 0 0,2 0 0,-1 0 0,0 0 0,0 0 0,-11 0 0,8 0 0,-5 0 0,5 0 0,3 0 0,0 0 0,0 0 0,-2 3 0,4 4 0,-1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3T20:17:41.552"/>
    </inkml:context>
    <inkml:brush xml:id="br0">
      <inkml:brushProperty name="width" value="0.08571" units="cm"/>
      <inkml:brushProperty name="height" value="0.08571" units="cm"/>
    </inkml:brush>
  </inkml:definitions>
  <inkml:trace contextRef="#ctx0" brushRef="#br0">1 0 8027,'0'0'0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fddb4524d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fddb4524d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fddb4524d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fddb4524d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fddb4524d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fddb4524d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fddb4524d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fddb4524d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fddb4524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fddb4524d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fddb4524d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ddb4524d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fddb4524d3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fddb4524d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fddb4524d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ddb4524d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jpg"/><Relationship Id="rId7"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customXml" Target="../ink/ink1.xml"/><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6.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Remove 2 hex screws (3/16 allen wrench)</a:t>
            </a:r>
            <a:endParaRPr/>
          </a:p>
        </p:txBody>
      </p:sp>
      <p:pic>
        <p:nvPicPr>
          <p:cNvPr id="55" name="Google Shape;55;p13"/>
          <p:cNvPicPr preferRelativeResize="0"/>
          <p:nvPr/>
        </p:nvPicPr>
        <p:blipFill>
          <a:blip r:embed="rId3">
            <a:alphaModFix/>
          </a:blip>
          <a:srcRect l="11393" t="15733" r="13475" b="12795"/>
          <a:stretch/>
        </p:blipFill>
        <p:spPr>
          <a:xfrm>
            <a:off x="755374" y="755374"/>
            <a:ext cx="2926080" cy="2775005"/>
          </a:xfrm>
          <a:prstGeom prst="rect">
            <a:avLst/>
          </a:prstGeom>
          <a:noFill/>
          <a:ln>
            <a:noFill/>
          </a:ln>
        </p:spPr>
      </p:pic>
      <p:sp>
        <p:nvSpPr>
          <p:cNvPr id="2" name="Rounded Rectangle 1">
            <a:extLst>
              <a:ext uri="{FF2B5EF4-FFF2-40B4-BE49-F238E27FC236}">
                <a16:creationId xmlns:a16="http://schemas.microsoft.com/office/drawing/2014/main" id="{2DE11044-1648-0D8F-1064-C20F21A78803}"/>
              </a:ext>
            </a:extLst>
          </p:cNvPr>
          <p:cNvSpPr/>
          <p:nvPr/>
        </p:nvSpPr>
        <p:spPr>
          <a:xfrm>
            <a:off x="2321781" y="1331565"/>
            <a:ext cx="275690" cy="544943"/>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6306453-792E-9D00-0676-35C62918231B}"/>
              </a:ext>
            </a:extLst>
          </p:cNvPr>
          <p:cNvSpPr txBox="1"/>
          <p:nvPr/>
        </p:nvSpPr>
        <p:spPr>
          <a:xfrm>
            <a:off x="888607" y="1533528"/>
            <a:ext cx="860677" cy="33855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3/16</a:t>
            </a:r>
            <a:r>
              <a:rPr lang="en-US" sz="800" baseline="30000" dirty="0"/>
              <a:t>th</a:t>
            </a:r>
            <a:r>
              <a:rPr lang="en-US" sz="800" dirty="0"/>
              <a:t> hex screws</a:t>
            </a:r>
          </a:p>
        </p:txBody>
      </p:sp>
      <p:cxnSp>
        <p:nvCxnSpPr>
          <p:cNvPr id="4" name="Straight Arrow Connector 3">
            <a:extLst>
              <a:ext uri="{FF2B5EF4-FFF2-40B4-BE49-F238E27FC236}">
                <a16:creationId xmlns:a16="http://schemas.microsoft.com/office/drawing/2014/main" id="{BAA13963-F46E-3024-E21B-706155B375CA}"/>
              </a:ext>
            </a:extLst>
          </p:cNvPr>
          <p:cNvCxnSpPr>
            <a:cxnSpLocks/>
            <a:stCxn id="3" idx="3"/>
            <a:endCxn id="2" idx="1"/>
          </p:cNvCxnSpPr>
          <p:nvPr/>
        </p:nvCxnSpPr>
        <p:spPr>
          <a:xfrm flipV="1">
            <a:off x="1749284" y="1604037"/>
            <a:ext cx="572497" cy="98768"/>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body" idx="1"/>
          </p:nvPr>
        </p:nvSpPr>
        <p:spPr>
          <a:xfrm>
            <a:off x="311700" y="4230575"/>
            <a:ext cx="7363500" cy="840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Use friction of palm to pull up the plastic cover. Remove both covers.</a:t>
            </a:r>
            <a:endParaRPr/>
          </a:p>
          <a:p>
            <a:pPr marL="0" lvl="0" indent="0" algn="l" rtl="0">
              <a:spcBef>
                <a:spcPts val="0"/>
              </a:spcBef>
              <a:spcAft>
                <a:spcPts val="0"/>
              </a:spcAft>
              <a:buNone/>
            </a:pPr>
            <a:r>
              <a:rPr lang="en"/>
              <a:t>It requires a lot of force.</a:t>
            </a:r>
            <a:endParaRPr/>
          </a:p>
        </p:txBody>
      </p:sp>
      <p:pic>
        <p:nvPicPr>
          <p:cNvPr id="63" name="Google Shape;63;p14"/>
          <p:cNvPicPr preferRelativeResize="0"/>
          <p:nvPr/>
        </p:nvPicPr>
        <p:blipFill>
          <a:blip r:embed="rId3">
            <a:alphaModFix/>
          </a:blip>
          <a:srcRect l="19161" t="10287" r="23647"/>
          <a:stretch/>
        </p:blipFill>
        <p:spPr>
          <a:xfrm>
            <a:off x="1049572" y="532737"/>
            <a:ext cx="2202511" cy="3454914"/>
          </a:xfrm>
          <a:prstGeom prst="rect">
            <a:avLst/>
          </a:prstGeom>
          <a:noFill/>
          <a:ln>
            <a:noFill/>
          </a:ln>
        </p:spPr>
      </p:pic>
      <p:sp>
        <p:nvSpPr>
          <p:cNvPr id="64" name="Google Shape;64;p14"/>
          <p:cNvSpPr/>
          <p:nvPr/>
        </p:nvSpPr>
        <p:spPr>
          <a:xfrm rot="-5400000">
            <a:off x="1633927" y="1437863"/>
            <a:ext cx="1033800" cy="862200"/>
          </a:xfrm>
          <a:prstGeom prst="rightArrow">
            <a:avLst>
              <a:gd name="adj1" fmla="val 50000"/>
              <a:gd name="adj2" fmla="val 50000"/>
            </a:avLst>
          </a:prstGeom>
          <a:solidFill>
            <a:srgbClr val="FF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body" idx="1"/>
          </p:nvPr>
        </p:nvSpPr>
        <p:spPr>
          <a:xfrm>
            <a:off x="311700" y="4024850"/>
            <a:ext cx="8105700" cy="997200"/>
          </a:xfrm>
          <a:prstGeom prst="rect">
            <a:avLst/>
          </a:prstGeom>
        </p:spPr>
        <p:txBody>
          <a:bodyPr spcFirstLastPara="1" wrap="square" lIns="91425" tIns="91425" rIns="91425" bIns="91425" anchor="ctr" anchorCtr="0">
            <a:normAutofit lnSpcReduction="10000"/>
          </a:bodyPr>
          <a:lstStyle/>
          <a:p>
            <a:pPr marL="0" lvl="0" indent="0" algn="l" rtl="0">
              <a:spcBef>
                <a:spcPts val="0"/>
              </a:spcBef>
              <a:spcAft>
                <a:spcPts val="0"/>
              </a:spcAft>
              <a:buNone/>
            </a:pPr>
            <a:r>
              <a:rPr lang="en" dirty="0"/>
              <a:t>Internals. Remove everything except cables in the next slides.</a:t>
            </a:r>
            <a:endParaRPr dirty="0"/>
          </a:p>
          <a:p>
            <a:pPr marL="0" lvl="0" indent="0" algn="l" rtl="0">
              <a:spcBef>
                <a:spcPts val="0"/>
              </a:spcBef>
              <a:spcAft>
                <a:spcPts val="0"/>
              </a:spcAft>
              <a:buNone/>
            </a:pPr>
            <a:r>
              <a:rPr lang="en" dirty="0"/>
              <a:t>Remove back panel.</a:t>
            </a:r>
            <a:endParaRPr dirty="0"/>
          </a:p>
          <a:p>
            <a:pPr marL="0" lvl="0" indent="0" algn="l" rtl="0">
              <a:spcBef>
                <a:spcPts val="0"/>
              </a:spcBef>
              <a:spcAft>
                <a:spcPts val="0"/>
              </a:spcAft>
              <a:buNone/>
            </a:pPr>
            <a:r>
              <a:rPr lang="en" dirty="0"/>
              <a:t>Remove brackets/covers (red arrow) if needed.</a:t>
            </a:r>
            <a:endParaRPr dirty="0"/>
          </a:p>
        </p:txBody>
      </p:sp>
      <p:pic>
        <p:nvPicPr>
          <p:cNvPr id="70" name="Google Shape;70;p15"/>
          <p:cNvPicPr preferRelativeResize="0"/>
          <p:nvPr/>
        </p:nvPicPr>
        <p:blipFill>
          <a:blip r:embed="rId3">
            <a:alphaModFix/>
          </a:blip>
          <a:srcRect t="11095" r="7063"/>
          <a:stretch/>
        </p:blipFill>
        <p:spPr>
          <a:xfrm>
            <a:off x="311700" y="604298"/>
            <a:ext cx="3388239" cy="3241227"/>
          </a:xfrm>
          <a:prstGeom prst="rect">
            <a:avLst/>
          </a:prstGeom>
          <a:noFill/>
          <a:ln>
            <a:noFill/>
          </a:ln>
        </p:spPr>
      </p:pic>
      <p:pic>
        <p:nvPicPr>
          <p:cNvPr id="71" name="Google Shape;71;p15"/>
          <p:cNvPicPr preferRelativeResize="0"/>
          <p:nvPr/>
        </p:nvPicPr>
        <p:blipFill>
          <a:blip r:embed="rId4">
            <a:alphaModFix/>
          </a:blip>
          <a:srcRect l="4332" t="14368" r="4187" b="6372"/>
          <a:stretch/>
        </p:blipFill>
        <p:spPr>
          <a:xfrm>
            <a:off x="4286570" y="723569"/>
            <a:ext cx="4446886" cy="2889671"/>
          </a:xfrm>
          <a:prstGeom prst="rect">
            <a:avLst/>
          </a:prstGeom>
          <a:noFill/>
          <a:ln>
            <a:noFill/>
          </a:ln>
        </p:spPr>
      </p:pic>
      <p:sp>
        <p:nvSpPr>
          <p:cNvPr id="2" name="TextBox 1">
            <a:extLst>
              <a:ext uri="{FF2B5EF4-FFF2-40B4-BE49-F238E27FC236}">
                <a16:creationId xmlns:a16="http://schemas.microsoft.com/office/drawing/2014/main" id="{F4B90ACC-4AD8-51E3-A43E-0E72568C08FF}"/>
              </a:ext>
            </a:extLst>
          </p:cNvPr>
          <p:cNvSpPr txBox="1"/>
          <p:nvPr/>
        </p:nvSpPr>
        <p:spPr>
          <a:xfrm>
            <a:off x="6247789" y="974054"/>
            <a:ext cx="498464"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RACs</a:t>
            </a:r>
          </a:p>
        </p:txBody>
      </p:sp>
      <p:cxnSp>
        <p:nvCxnSpPr>
          <p:cNvPr id="3" name="Straight Arrow Connector 2">
            <a:extLst>
              <a:ext uri="{FF2B5EF4-FFF2-40B4-BE49-F238E27FC236}">
                <a16:creationId xmlns:a16="http://schemas.microsoft.com/office/drawing/2014/main" id="{FEA8D420-E5D5-FB32-117B-0D7BA179A951}"/>
              </a:ext>
            </a:extLst>
          </p:cNvPr>
          <p:cNvCxnSpPr>
            <a:cxnSpLocks/>
            <a:endCxn id="6" idx="0"/>
          </p:cNvCxnSpPr>
          <p:nvPr/>
        </p:nvCxnSpPr>
        <p:spPr>
          <a:xfrm>
            <a:off x="6506480" y="1195968"/>
            <a:ext cx="877581" cy="549065"/>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8250C4EB-C06D-8975-0F36-83D40061BA78}"/>
              </a:ext>
            </a:extLst>
          </p:cNvPr>
          <p:cNvSpPr/>
          <p:nvPr/>
        </p:nvSpPr>
        <p:spPr>
          <a:xfrm>
            <a:off x="4682193" y="1745033"/>
            <a:ext cx="688893" cy="1365248"/>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7ACA578-A8FA-AF4E-DCAB-AF486F89E63B}"/>
              </a:ext>
            </a:extLst>
          </p:cNvPr>
          <p:cNvSpPr/>
          <p:nvPr/>
        </p:nvSpPr>
        <p:spPr>
          <a:xfrm>
            <a:off x="5371086" y="1745033"/>
            <a:ext cx="688893" cy="1365248"/>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9D8B778-F656-C629-5F18-1660F639DE99}"/>
              </a:ext>
            </a:extLst>
          </p:cNvPr>
          <p:cNvSpPr/>
          <p:nvPr/>
        </p:nvSpPr>
        <p:spPr>
          <a:xfrm>
            <a:off x="7039614" y="1745033"/>
            <a:ext cx="688893" cy="1365248"/>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D1F98B4-DF92-4221-5940-144B9E4074AB}"/>
              </a:ext>
            </a:extLst>
          </p:cNvPr>
          <p:cNvSpPr/>
          <p:nvPr/>
        </p:nvSpPr>
        <p:spPr>
          <a:xfrm>
            <a:off x="7728507" y="1745033"/>
            <a:ext cx="688893" cy="1365248"/>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7B23AB2-D722-D5DE-D0EB-6460A37550D4}"/>
              </a:ext>
            </a:extLst>
          </p:cNvPr>
          <p:cNvCxnSpPr>
            <a:cxnSpLocks/>
            <a:stCxn id="2" idx="2"/>
            <a:endCxn id="7" idx="0"/>
          </p:cNvCxnSpPr>
          <p:nvPr/>
        </p:nvCxnSpPr>
        <p:spPr>
          <a:xfrm>
            <a:off x="6497021" y="1189498"/>
            <a:ext cx="1575933" cy="555535"/>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701844A-ECDB-F0C9-180C-175FDE9E7984}"/>
              </a:ext>
            </a:extLst>
          </p:cNvPr>
          <p:cNvCxnSpPr>
            <a:cxnSpLocks/>
            <a:stCxn id="2" idx="2"/>
            <a:endCxn id="5" idx="0"/>
          </p:cNvCxnSpPr>
          <p:nvPr/>
        </p:nvCxnSpPr>
        <p:spPr>
          <a:xfrm flipH="1">
            <a:off x="5715533" y="1189498"/>
            <a:ext cx="781488" cy="555535"/>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A6B6773-244C-579F-67F8-7B521B1EAD00}"/>
              </a:ext>
            </a:extLst>
          </p:cNvPr>
          <p:cNvCxnSpPr>
            <a:cxnSpLocks/>
            <a:stCxn id="2" idx="2"/>
            <a:endCxn id="4" idx="0"/>
          </p:cNvCxnSpPr>
          <p:nvPr/>
        </p:nvCxnSpPr>
        <p:spPr>
          <a:xfrm flipH="1">
            <a:off x="5026640" y="1189498"/>
            <a:ext cx="1470381" cy="555535"/>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70AE8E8-10E9-A850-3749-D9260648E76D}"/>
              </a:ext>
            </a:extLst>
          </p:cNvPr>
          <p:cNvSpPr txBox="1"/>
          <p:nvPr/>
        </p:nvSpPr>
        <p:spPr>
          <a:xfrm>
            <a:off x="1137788" y="1637311"/>
            <a:ext cx="588927"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Bracket</a:t>
            </a:r>
          </a:p>
        </p:txBody>
      </p:sp>
      <p:sp>
        <p:nvSpPr>
          <p:cNvPr id="20" name="TextBox 19">
            <a:extLst>
              <a:ext uri="{FF2B5EF4-FFF2-40B4-BE49-F238E27FC236}">
                <a16:creationId xmlns:a16="http://schemas.microsoft.com/office/drawing/2014/main" id="{D4A83BAC-073E-2B6D-7271-1B0FCE172F52}"/>
              </a:ext>
            </a:extLst>
          </p:cNvPr>
          <p:cNvSpPr txBox="1"/>
          <p:nvPr/>
        </p:nvSpPr>
        <p:spPr>
          <a:xfrm>
            <a:off x="1183018" y="2639703"/>
            <a:ext cx="498465"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Cover</a:t>
            </a:r>
          </a:p>
        </p:txBody>
      </p:sp>
      <p:sp>
        <p:nvSpPr>
          <p:cNvPr id="21" name="Rounded Rectangle 20">
            <a:extLst>
              <a:ext uri="{FF2B5EF4-FFF2-40B4-BE49-F238E27FC236}">
                <a16:creationId xmlns:a16="http://schemas.microsoft.com/office/drawing/2014/main" id="{96D69E25-9DE0-64BC-4163-2AE91C951547}"/>
              </a:ext>
            </a:extLst>
          </p:cNvPr>
          <p:cNvSpPr/>
          <p:nvPr/>
        </p:nvSpPr>
        <p:spPr>
          <a:xfrm>
            <a:off x="2345551" y="1692853"/>
            <a:ext cx="278379" cy="986737"/>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811BAA8-B72E-86CF-D4B8-74DDC8E597A7}"/>
              </a:ext>
            </a:extLst>
          </p:cNvPr>
          <p:cNvSpPr/>
          <p:nvPr/>
        </p:nvSpPr>
        <p:spPr>
          <a:xfrm>
            <a:off x="872840" y="2094284"/>
            <a:ext cx="1544357" cy="215444"/>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AEDFA8F-9FAD-B3EB-19EB-0A49508D44C3}"/>
              </a:ext>
            </a:extLst>
          </p:cNvPr>
          <p:cNvSpPr/>
          <p:nvPr/>
        </p:nvSpPr>
        <p:spPr>
          <a:xfrm>
            <a:off x="410544" y="2847377"/>
            <a:ext cx="273715" cy="478348"/>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08D97632-68BB-374C-DCF7-BF77D764B1E0}"/>
              </a:ext>
            </a:extLst>
          </p:cNvPr>
          <p:cNvSpPr/>
          <p:nvPr/>
        </p:nvSpPr>
        <p:spPr>
          <a:xfrm>
            <a:off x="410544" y="1249588"/>
            <a:ext cx="273715" cy="478348"/>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0727E40-770A-DC01-A89D-09A6ECE74872}"/>
              </a:ext>
            </a:extLst>
          </p:cNvPr>
          <p:cNvSpPr/>
          <p:nvPr/>
        </p:nvSpPr>
        <p:spPr>
          <a:xfrm>
            <a:off x="406478" y="3134892"/>
            <a:ext cx="3179560" cy="478348"/>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FDADC9E9-0CCD-C92E-2C3E-DC3A1AA845A7}"/>
              </a:ext>
            </a:extLst>
          </p:cNvPr>
          <p:cNvSpPr/>
          <p:nvPr/>
        </p:nvSpPr>
        <p:spPr>
          <a:xfrm>
            <a:off x="392543" y="845427"/>
            <a:ext cx="3179560" cy="478348"/>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803D17AF-298E-5663-7911-0E42EB7165D0}"/>
              </a:ext>
            </a:extLst>
          </p:cNvPr>
          <p:cNvCxnSpPr>
            <a:cxnSpLocks/>
            <a:stCxn id="23" idx="0"/>
          </p:cNvCxnSpPr>
          <p:nvPr/>
        </p:nvCxnSpPr>
        <p:spPr>
          <a:xfrm flipH="1" flipV="1">
            <a:off x="2679826" y="1323775"/>
            <a:ext cx="539183" cy="770509"/>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D745D54-1F6D-A59D-0246-D42CE58BDFD2}"/>
              </a:ext>
            </a:extLst>
          </p:cNvPr>
          <p:cNvCxnSpPr>
            <a:cxnSpLocks/>
            <a:stCxn id="23" idx="2"/>
          </p:cNvCxnSpPr>
          <p:nvPr/>
        </p:nvCxnSpPr>
        <p:spPr>
          <a:xfrm flipH="1">
            <a:off x="2646997" y="2309728"/>
            <a:ext cx="572012" cy="825164"/>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B7BFE4-320E-87E0-60DE-D5AEE16593DA}"/>
              </a:ext>
            </a:extLst>
          </p:cNvPr>
          <p:cNvSpPr txBox="1"/>
          <p:nvPr/>
        </p:nvSpPr>
        <p:spPr>
          <a:xfrm>
            <a:off x="2824155" y="2094284"/>
            <a:ext cx="789708"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“Shoulders”</a:t>
            </a:r>
          </a:p>
        </p:txBody>
      </p:sp>
      <p:cxnSp>
        <p:nvCxnSpPr>
          <p:cNvPr id="34" name="Straight Arrow Connector 33">
            <a:extLst>
              <a:ext uri="{FF2B5EF4-FFF2-40B4-BE49-F238E27FC236}">
                <a16:creationId xmlns:a16="http://schemas.microsoft.com/office/drawing/2014/main" id="{83DB79C8-FFEC-3D5C-1940-920CEDEA1D51}"/>
              </a:ext>
            </a:extLst>
          </p:cNvPr>
          <p:cNvCxnSpPr>
            <a:cxnSpLocks/>
            <a:stCxn id="18" idx="0"/>
            <a:endCxn id="25" idx="2"/>
          </p:cNvCxnSpPr>
          <p:nvPr/>
        </p:nvCxnSpPr>
        <p:spPr>
          <a:xfrm flipV="1">
            <a:off x="528393" y="1727936"/>
            <a:ext cx="19009" cy="304793"/>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61DFDB74-15CF-5286-2E67-B9C73CAF1607}"/>
              </a:ext>
            </a:extLst>
          </p:cNvPr>
          <p:cNvCxnSpPr>
            <a:cxnSpLocks/>
            <a:stCxn id="18" idx="2"/>
            <a:endCxn id="24" idx="0"/>
          </p:cNvCxnSpPr>
          <p:nvPr/>
        </p:nvCxnSpPr>
        <p:spPr>
          <a:xfrm>
            <a:off x="528393" y="2371283"/>
            <a:ext cx="19009" cy="476094"/>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B788021-FAEC-AE90-A347-42A3E0CB3955}"/>
              </a:ext>
            </a:extLst>
          </p:cNvPr>
          <p:cNvSpPr txBox="1"/>
          <p:nvPr/>
        </p:nvSpPr>
        <p:spPr>
          <a:xfrm>
            <a:off x="279161" y="2032729"/>
            <a:ext cx="498464" cy="33855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Back panels</a:t>
            </a:r>
          </a:p>
        </p:txBody>
      </p:sp>
      <p:cxnSp>
        <p:nvCxnSpPr>
          <p:cNvPr id="40" name="Straight Arrow Connector 39">
            <a:extLst>
              <a:ext uri="{FF2B5EF4-FFF2-40B4-BE49-F238E27FC236}">
                <a16:creationId xmlns:a16="http://schemas.microsoft.com/office/drawing/2014/main" id="{C1328628-3E1C-8C59-01B3-7EC39537FB3E}"/>
              </a:ext>
            </a:extLst>
          </p:cNvPr>
          <p:cNvCxnSpPr>
            <a:cxnSpLocks/>
            <a:stCxn id="20" idx="3"/>
          </p:cNvCxnSpPr>
          <p:nvPr/>
        </p:nvCxnSpPr>
        <p:spPr>
          <a:xfrm flipV="1">
            <a:off x="1681483" y="2487025"/>
            <a:ext cx="659062" cy="260400"/>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55472D5B-A9B7-6A29-4F0B-0087F47A5B0F}"/>
              </a:ext>
            </a:extLst>
          </p:cNvPr>
          <p:cNvCxnSpPr>
            <a:cxnSpLocks/>
            <a:stCxn id="19" idx="2"/>
            <a:endCxn id="22" idx="0"/>
          </p:cNvCxnSpPr>
          <p:nvPr/>
        </p:nvCxnSpPr>
        <p:spPr>
          <a:xfrm>
            <a:off x="1432252" y="1852755"/>
            <a:ext cx="212767" cy="241529"/>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D1E2E0D4-0EAD-D891-3BDF-74407B5FFAA7}"/>
              </a:ext>
            </a:extLst>
          </p:cNvPr>
          <p:cNvSpPr txBox="1"/>
          <p:nvPr/>
        </p:nvSpPr>
        <p:spPr>
          <a:xfrm>
            <a:off x="4777408" y="3030666"/>
            <a:ext cx="498464" cy="33855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“SJA2”</a:t>
            </a:r>
          </a:p>
          <a:p>
            <a:pPr algn="ctr"/>
            <a:r>
              <a:rPr lang="en-US" sz="800" dirty="0"/>
              <a:t>PSM2</a:t>
            </a:r>
          </a:p>
        </p:txBody>
      </p:sp>
      <p:sp>
        <p:nvSpPr>
          <p:cNvPr id="49" name="TextBox 48">
            <a:extLst>
              <a:ext uri="{FF2B5EF4-FFF2-40B4-BE49-F238E27FC236}">
                <a16:creationId xmlns:a16="http://schemas.microsoft.com/office/drawing/2014/main" id="{2CD3A599-4E94-20F8-8E97-4080ED5521EB}"/>
              </a:ext>
            </a:extLst>
          </p:cNvPr>
          <p:cNvSpPr txBox="1"/>
          <p:nvPr/>
        </p:nvSpPr>
        <p:spPr>
          <a:xfrm>
            <a:off x="5467094" y="3034185"/>
            <a:ext cx="498464" cy="33855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“SJX”</a:t>
            </a:r>
          </a:p>
          <a:p>
            <a:pPr algn="ctr"/>
            <a:r>
              <a:rPr lang="en-US" sz="800" dirty="0"/>
              <a:t>PSM3</a:t>
            </a:r>
          </a:p>
        </p:txBody>
      </p:sp>
      <p:sp>
        <p:nvSpPr>
          <p:cNvPr id="50" name="TextBox 49">
            <a:extLst>
              <a:ext uri="{FF2B5EF4-FFF2-40B4-BE49-F238E27FC236}">
                <a16:creationId xmlns:a16="http://schemas.microsoft.com/office/drawing/2014/main" id="{C93BE681-0B7A-2D89-5A92-EA542F630F2E}"/>
              </a:ext>
            </a:extLst>
          </p:cNvPr>
          <p:cNvSpPr txBox="1"/>
          <p:nvPr/>
        </p:nvSpPr>
        <p:spPr>
          <a:xfrm>
            <a:off x="7134829" y="3030666"/>
            <a:ext cx="498464" cy="33855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“SJC”</a:t>
            </a:r>
          </a:p>
          <a:p>
            <a:pPr algn="ctr"/>
            <a:r>
              <a:rPr lang="en-US" sz="800" dirty="0"/>
              <a:t>ECM</a:t>
            </a:r>
          </a:p>
        </p:txBody>
      </p:sp>
      <p:sp>
        <p:nvSpPr>
          <p:cNvPr id="51" name="TextBox 50">
            <a:extLst>
              <a:ext uri="{FF2B5EF4-FFF2-40B4-BE49-F238E27FC236}">
                <a16:creationId xmlns:a16="http://schemas.microsoft.com/office/drawing/2014/main" id="{2DB6A697-6D90-EFB3-476A-DBB2D410A445}"/>
              </a:ext>
            </a:extLst>
          </p:cNvPr>
          <p:cNvSpPr txBox="1"/>
          <p:nvPr/>
        </p:nvSpPr>
        <p:spPr>
          <a:xfrm>
            <a:off x="7823721" y="3029301"/>
            <a:ext cx="498464" cy="33855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“SJA1”</a:t>
            </a:r>
          </a:p>
          <a:p>
            <a:pPr algn="ctr"/>
            <a:r>
              <a:rPr lang="en-US" sz="800" dirty="0"/>
              <a:t>PSM1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body" idx="1"/>
          </p:nvPr>
        </p:nvSpPr>
        <p:spPr>
          <a:xfrm>
            <a:off x="311700" y="3960400"/>
            <a:ext cx="8105700" cy="1061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Unplug and preserve the cable labeled “Z-AXIS”. Squeeze the tab and pull.</a:t>
            </a:r>
            <a:endParaRPr/>
          </a:p>
          <a:p>
            <a:pPr marL="0" lvl="0" indent="0" algn="l" rtl="0">
              <a:spcBef>
                <a:spcPts val="0"/>
              </a:spcBef>
              <a:spcAft>
                <a:spcPts val="0"/>
              </a:spcAft>
              <a:buNone/>
            </a:pPr>
            <a:r>
              <a:rPr lang="en"/>
              <a:t>Plug it into “Z axis” connector in a dESSJ. This dESSJ does not need any other connection except for USB power.</a:t>
            </a:r>
            <a:endParaRPr/>
          </a:p>
        </p:txBody>
      </p:sp>
      <p:pic>
        <p:nvPicPr>
          <p:cNvPr id="81" name="Google Shape;81;p16"/>
          <p:cNvPicPr preferRelativeResize="0"/>
          <p:nvPr/>
        </p:nvPicPr>
        <p:blipFill>
          <a:blip r:embed="rId3">
            <a:alphaModFix/>
          </a:blip>
          <a:stretch>
            <a:fillRect/>
          </a:stretch>
        </p:blipFill>
        <p:spPr>
          <a:xfrm>
            <a:off x="311700" y="199775"/>
            <a:ext cx="3645751" cy="3645751"/>
          </a:xfrm>
          <a:prstGeom prst="rect">
            <a:avLst/>
          </a:prstGeom>
          <a:noFill/>
          <a:ln>
            <a:noFill/>
          </a:ln>
        </p:spPr>
      </p:pic>
      <p:sp>
        <p:nvSpPr>
          <p:cNvPr id="82" name="Google Shape;82;p16"/>
          <p:cNvSpPr/>
          <p:nvPr/>
        </p:nvSpPr>
        <p:spPr>
          <a:xfrm>
            <a:off x="1910925" y="2282050"/>
            <a:ext cx="544800" cy="96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3" name="Google Shape;83;p16"/>
          <p:cNvPicPr preferRelativeResize="0"/>
          <p:nvPr/>
        </p:nvPicPr>
        <p:blipFill>
          <a:blip r:embed="rId4">
            <a:alphaModFix/>
          </a:blip>
          <a:stretch>
            <a:fillRect/>
          </a:stretch>
        </p:blipFill>
        <p:spPr>
          <a:xfrm>
            <a:off x="3003375" y="199775"/>
            <a:ext cx="2734325" cy="3645751"/>
          </a:xfrm>
          <a:prstGeom prst="rect">
            <a:avLst/>
          </a:prstGeom>
          <a:noFill/>
          <a:ln>
            <a:noFill/>
          </a:ln>
        </p:spPr>
      </p:pic>
      <p:pic>
        <p:nvPicPr>
          <p:cNvPr id="85" name="Google Shape;85;p16"/>
          <p:cNvPicPr preferRelativeResize="0"/>
          <p:nvPr/>
        </p:nvPicPr>
        <p:blipFill>
          <a:blip r:embed="rId5">
            <a:alphaModFix/>
          </a:blip>
          <a:stretch>
            <a:fillRect/>
          </a:stretch>
        </p:blipFill>
        <p:spPr>
          <a:xfrm>
            <a:off x="6313120" y="300549"/>
            <a:ext cx="1406350" cy="3444201"/>
          </a:xfrm>
          <a:prstGeom prst="rect">
            <a:avLst/>
          </a:prstGeom>
          <a:noFill/>
          <a:ln>
            <a:noFill/>
          </a:ln>
        </p:spPr>
      </p:pic>
      <p:sp>
        <p:nvSpPr>
          <p:cNvPr id="2" name="Google Shape;82;p16">
            <a:extLst>
              <a:ext uri="{FF2B5EF4-FFF2-40B4-BE49-F238E27FC236}">
                <a16:creationId xmlns:a16="http://schemas.microsoft.com/office/drawing/2014/main" id="{C80E8094-C8A9-E390-7F14-D395E90148E0}"/>
              </a:ext>
            </a:extLst>
          </p:cNvPr>
          <p:cNvSpPr/>
          <p:nvPr/>
        </p:nvSpPr>
        <p:spPr>
          <a:xfrm>
            <a:off x="3003374" y="199775"/>
            <a:ext cx="2734325" cy="3645751"/>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 name="Straight Arrow Connector 2">
            <a:extLst>
              <a:ext uri="{FF2B5EF4-FFF2-40B4-BE49-F238E27FC236}">
                <a16:creationId xmlns:a16="http://schemas.microsoft.com/office/drawing/2014/main" id="{9DD97981-88B9-3BB6-3697-5F700AEEE953}"/>
              </a:ext>
            </a:extLst>
          </p:cNvPr>
          <p:cNvCxnSpPr>
            <a:cxnSpLocks/>
            <a:stCxn id="82" idx="3"/>
          </p:cNvCxnSpPr>
          <p:nvPr/>
        </p:nvCxnSpPr>
        <p:spPr>
          <a:xfrm flipV="1">
            <a:off x="2455725" y="2094284"/>
            <a:ext cx="547649" cy="669416"/>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A28CC479-1896-E6E1-7656-2E1C24B67262}"/>
              </a:ext>
            </a:extLst>
          </p:cNvPr>
          <p:cNvSpPr/>
          <p:nvPr/>
        </p:nvSpPr>
        <p:spPr>
          <a:xfrm>
            <a:off x="3969611" y="1928647"/>
            <a:ext cx="371801" cy="572308"/>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40B7D82-64FE-C3FD-0E72-6171A41FC1FB}"/>
              </a:ext>
            </a:extLst>
          </p:cNvPr>
          <p:cNvCxnSpPr>
            <a:cxnSpLocks/>
            <a:stCxn id="9" idx="2"/>
          </p:cNvCxnSpPr>
          <p:nvPr/>
        </p:nvCxnSpPr>
        <p:spPr>
          <a:xfrm>
            <a:off x="3957451" y="1335819"/>
            <a:ext cx="198060" cy="592828"/>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E39D6E0-743F-5F4D-ED03-9633FC593499}"/>
              </a:ext>
            </a:extLst>
          </p:cNvPr>
          <p:cNvSpPr txBox="1"/>
          <p:nvPr/>
        </p:nvSpPr>
        <p:spPr>
          <a:xfrm>
            <a:off x="3578796" y="1120375"/>
            <a:ext cx="757310"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“Z-AXIS”</a:t>
            </a:r>
          </a:p>
        </p:txBody>
      </p:sp>
      <p:cxnSp>
        <p:nvCxnSpPr>
          <p:cNvPr id="12" name="Straight Arrow Connector 11">
            <a:extLst>
              <a:ext uri="{FF2B5EF4-FFF2-40B4-BE49-F238E27FC236}">
                <a16:creationId xmlns:a16="http://schemas.microsoft.com/office/drawing/2014/main" id="{36F07B33-90A9-E650-8E50-E716C495090C}"/>
              </a:ext>
            </a:extLst>
          </p:cNvPr>
          <p:cNvCxnSpPr>
            <a:cxnSpLocks/>
          </p:cNvCxnSpPr>
          <p:nvPr/>
        </p:nvCxnSpPr>
        <p:spPr>
          <a:xfrm>
            <a:off x="4155511" y="2214801"/>
            <a:ext cx="2587195" cy="4409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05912C1A-EC57-5D5D-BC07-4DD7956CEBDE}"/>
              </a:ext>
            </a:extLst>
          </p:cNvPr>
          <p:cNvSpPr txBox="1"/>
          <p:nvPr/>
        </p:nvSpPr>
        <p:spPr>
          <a:xfrm>
            <a:off x="5147399" y="2321270"/>
            <a:ext cx="650744" cy="215444"/>
          </a:xfrm>
          <a:prstGeom prst="rect">
            <a:avLst/>
          </a:prstGeom>
          <a:solidFill>
            <a:schemeClr val="bg1"/>
          </a:solidFill>
          <a:ln w="19050">
            <a:solidFill>
              <a:schemeClr val="accent6"/>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Preserve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311700" y="4306775"/>
            <a:ext cx="8453400" cy="791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Pay attention to the 4 RACs (red arrow). Carefully unplug and label cables from them. See next slide.</a:t>
            </a:r>
            <a:endParaRPr/>
          </a:p>
        </p:txBody>
      </p:sp>
      <p:pic>
        <p:nvPicPr>
          <p:cNvPr id="102" name="Google Shape;102;p17"/>
          <p:cNvPicPr preferRelativeResize="0"/>
          <p:nvPr/>
        </p:nvPicPr>
        <p:blipFill>
          <a:blip r:embed="rId3">
            <a:alphaModFix/>
          </a:blip>
          <a:stretch>
            <a:fillRect/>
          </a:stretch>
        </p:blipFill>
        <p:spPr>
          <a:xfrm rot="5400000">
            <a:off x="5712439" y="38225"/>
            <a:ext cx="2224749" cy="2705775"/>
          </a:xfrm>
          <a:prstGeom prst="rect">
            <a:avLst/>
          </a:prstGeom>
          <a:noFill/>
          <a:ln>
            <a:noFill/>
          </a:ln>
        </p:spPr>
      </p:pic>
      <p:sp>
        <p:nvSpPr>
          <p:cNvPr id="103" name="Google Shape;103;p17"/>
          <p:cNvSpPr txBox="1"/>
          <p:nvPr/>
        </p:nvSpPr>
        <p:spPr>
          <a:xfrm>
            <a:off x="5442879" y="2571750"/>
            <a:ext cx="3542400" cy="9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Make sure you know which RAC the cables are unplugged from. bundle and label them with the name of the arm. Some of the cables already have labels on them. See left image for mapping to robot arm names.</a:t>
            </a:r>
            <a:endParaRPr sz="1000">
              <a:solidFill>
                <a:schemeClr val="dk2"/>
              </a:solidFill>
            </a:endParaRPr>
          </a:p>
          <a:p>
            <a:pPr marL="0" lvl="0" indent="0" algn="l" rtl="0">
              <a:spcBef>
                <a:spcPts val="0"/>
              </a:spcBef>
              <a:spcAft>
                <a:spcPts val="0"/>
              </a:spcAft>
              <a:buNone/>
            </a:pPr>
            <a:endParaRPr sz="1000">
              <a:solidFill>
                <a:schemeClr val="dk2"/>
              </a:solidFill>
            </a:endParaRPr>
          </a:p>
          <a:p>
            <a:pPr marL="0" lvl="0" indent="0" algn="l" rtl="0">
              <a:spcBef>
                <a:spcPts val="0"/>
              </a:spcBef>
              <a:spcAft>
                <a:spcPts val="0"/>
              </a:spcAft>
              <a:buNone/>
            </a:pPr>
            <a:r>
              <a:rPr lang="en" sz="1000">
                <a:solidFill>
                  <a:schemeClr val="dk2"/>
                </a:solidFill>
              </a:rPr>
              <a:t>From each RAC, you should get </a:t>
            </a:r>
            <a:endParaRPr sz="1000">
              <a:solidFill>
                <a:schemeClr val="dk2"/>
              </a:solidFill>
            </a:endParaRPr>
          </a:p>
          <a:p>
            <a:pPr marL="457200" lvl="0" indent="-292100" algn="l" rtl="0">
              <a:spcBef>
                <a:spcPts val="0"/>
              </a:spcBef>
              <a:spcAft>
                <a:spcPts val="0"/>
              </a:spcAft>
              <a:buClr>
                <a:schemeClr val="dk2"/>
              </a:buClr>
              <a:buSzPts val="1000"/>
              <a:buChar char="●"/>
            </a:pPr>
            <a:r>
              <a:rPr lang="en" sz="1000">
                <a:solidFill>
                  <a:schemeClr val="dk2"/>
                </a:solidFill>
              </a:rPr>
              <a:t>a large bundle of cables with 3 white rectangular connector + 1 “firewire” connector + 1 grounding wire with ring terminal, and</a:t>
            </a:r>
            <a:endParaRPr sz="1000">
              <a:solidFill>
                <a:schemeClr val="dk2"/>
              </a:solidFill>
            </a:endParaRPr>
          </a:p>
          <a:p>
            <a:pPr marL="457200" lvl="0" indent="-292100" algn="l" rtl="0">
              <a:spcBef>
                <a:spcPts val="0"/>
              </a:spcBef>
              <a:spcAft>
                <a:spcPts val="0"/>
              </a:spcAft>
              <a:buClr>
                <a:schemeClr val="dk2"/>
              </a:buClr>
              <a:buSzPts val="1000"/>
              <a:buChar char="●"/>
            </a:pPr>
            <a:r>
              <a:rPr lang="en" sz="1000">
                <a:solidFill>
                  <a:schemeClr val="dk2"/>
                </a:solidFill>
              </a:rPr>
              <a:t>a small 2-wire cable with a white rectangular connector. </a:t>
            </a:r>
            <a:r>
              <a:rPr lang="en" sz="1000" b="1">
                <a:solidFill>
                  <a:schemeClr val="dk2"/>
                </a:solidFill>
              </a:rPr>
              <a:t>Keep track of which RAC/arm this cable belongs to.</a:t>
            </a:r>
            <a:endParaRPr sz="1000" b="1">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body" idx="1"/>
          </p:nvPr>
        </p:nvSpPr>
        <p:spPr>
          <a:xfrm>
            <a:off x="311700" y="4535375"/>
            <a:ext cx="7141500" cy="605100"/>
          </a:xfrm>
          <a:prstGeom prst="rect">
            <a:avLst/>
          </a:prstGeom>
        </p:spPr>
        <p:txBody>
          <a:bodyPr spcFirstLastPara="1" wrap="square" lIns="91425" tIns="91425" rIns="91425" bIns="91425" anchor="ctr" anchorCtr="0">
            <a:normAutofit fontScale="92500" lnSpcReduction="20000"/>
          </a:bodyPr>
          <a:lstStyle/>
          <a:p>
            <a:pPr marL="0" lvl="0" indent="0" algn="l" rtl="0">
              <a:spcBef>
                <a:spcPts val="0"/>
              </a:spcBef>
              <a:spcAft>
                <a:spcPts val="0"/>
              </a:spcAft>
              <a:buNone/>
            </a:pPr>
            <a:r>
              <a:rPr lang="en"/>
              <a:t>Unplug and preserve cables from RAC. No need to label individual cables. They are all different.</a:t>
            </a:r>
            <a:endParaRPr/>
          </a:p>
        </p:txBody>
      </p:sp>
      <p:pic>
        <p:nvPicPr>
          <p:cNvPr id="109" name="Google Shape;109;p18"/>
          <p:cNvPicPr preferRelativeResize="0"/>
          <p:nvPr/>
        </p:nvPicPr>
        <p:blipFill>
          <a:blip r:embed="rId3">
            <a:alphaModFix/>
          </a:blip>
          <a:stretch>
            <a:fillRect/>
          </a:stretch>
        </p:blipFill>
        <p:spPr>
          <a:xfrm>
            <a:off x="311700" y="128150"/>
            <a:ext cx="2763925" cy="3685225"/>
          </a:xfrm>
          <a:prstGeom prst="rect">
            <a:avLst/>
          </a:prstGeom>
          <a:noFill/>
          <a:ln>
            <a:noFill/>
          </a:ln>
        </p:spPr>
      </p:pic>
      <p:pic>
        <p:nvPicPr>
          <p:cNvPr id="113" name="Google Shape;113;p18"/>
          <p:cNvPicPr preferRelativeResize="0"/>
          <p:nvPr/>
        </p:nvPicPr>
        <p:blipFill>
          <a:blip r:embed="rId4">
            <a:alphaModFix/>
          </a:blip>
          <a:stretch>
            <a:fillRect/>
          </a:stretch>
        </p:blipFill>
        <p:spPr>
          <a:xfrm>
            <a:off x="3234400" y="128150"/>
            <a:ext cx="2763925" cy="3685233"/>
          </a:xfrm>
          <a:prstGeom prst="rect">
            <a:avLst/>
          </a:prstGeom>
          <a:noFill/>
          <a:ln>
            <a:noFill/>
          </a:ln>
        </p:spPr>
      </p:pic>
      <p:pic>
        <p:nvPicPr>
          <p:cNvPr id="115" name="Google Shape;115;p18"/>
          <p:cNvPicPr preferRelativeResize="0"/>
          <p:nvPr/>
        </p:nvPicPr>
        <p:blipFill>
          <a:blip r:embed="rId5">
            <a:alphaModFix/>
          </a:blip>
          <a:stretch>
            <a:fillRect/>
          </a:stretch>
        </p:blipFill>
        <p:spPr>
          <a:xfrm>
            <a:off x="6157100" y="128150"/>
            <a:ext cx="2763925" cy="3685233"/>
          </a:xfrm>
          <a:prstGeom prst="rect">
            <a:avLst/>
          </a:prstGeom>
          <a:noFill/>
          <a:ln>
            <a:noFill/>
          </a:ln>
        </p:spPr>
      </p:pic>
      <p:sp>
        <p:nvSpPr>
          <p:cNvPr id="117" name="Google Shape;117;p18"/>
          <p:cNvSpPr txBox="1"/>
          <p:nvPr/>
        </p:nvSpPr>
        <p:spPr>
          <a:xfrm>
            <a:off x="349250" y="3881450"/>
            <a:ext cx="25083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3x in the front</a:t>
            </a:r>
            <a:endParaRPr sz="1000">
              <a:solidFill>
                <a:schemeClr val="dk2"/>
              </a:solidFill>
            </a:endParaRPr>
          </a:p>
        </p:txBody>
      </p:sp>
      <p:sp>
        <p:nvSpPr>
          <p:cNvPr id="118" name="Google Shape;118;p18"/>
          <p:cNvSpPr txBox="1"/>
          <p:nvPr/>
        </p:nvSpPr>
        <p:spPr>
          <a:xfrm>
            <a:off x="3234400" y="3881450"/>
            <a:ext cx="29649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1x ring terminal on the top</a:t>
            </a:r>
            <a:endParaRPr sz="1000">
              <a:solidFill>
                <a:schemeClr val="dk2"/>
              </a:solidFill>
            </a:endParaRPr>
          </a:p>
        </p:txBody>
      </p:sp>
      <p:sp>
        <p:nvSpPr>
          <p:cNvPr id="119" name="Google Shape;119;p18"/>
          <p:cNvSpPr txBox="1"/>
          <p:nvPr/>
        </p:nvSpPr>
        <p:spPr>
          <a:xfrm>
            <a:off x="6157100" y="3881450"/>
            <a:ext cx="27639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1x “firewire” in the back. J11. </a:t>
            </a:r>
            <a:r>
              <a:rPr lang="en" sz="1000" b="1">
                <a:solidFill>
                  <a:schemeClr val="dk2"/>
                </a:solidFill>
              </a:rPr>
              <a:t>Remove RAC from the giant sheet metal plate before unplugging this cable to avoid damage to the connector.</a:t>
            </a:r>
            <a:endParaRPr sz="1000" b="1">
              <a:solidFill>
                <a:schemeClr val="dk2"/>
              </a:solidFill>
            </a:endParaRPr>
          </a:p>
        </p:txBody>
      </p:sp>
      <p:sp>
        <p:nvSpPr>
          <p:cNvPr id="2" name="Rounded Rectangle 1">
            <a:extLst>
              <a:ext uri="{FF2B5EF4-FFF2-40B4-BE49-F238E27FC236}">
                <a16:creationId xmlns:a16="http://schemas.microsoft.com/office/drawing/2014/main" id="{6244984A-6EBA-F9C3-3076-55886CBDDEB4}"/>
              </a:ext>
            </a:extLst>
          </p:cNvPr>
          <p:cNvSpPr/>
          <p:nvPr/>
        </p:nvSpPr>
        <p:spPr>
          <a:xfrm flipH="1">
            <a:off x="2067339" y="727267"/>
            <a:ext cx="294197" cy="552894"/>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101A7DDF-1610-B871-1081-648F25653D48}"/>
              </a:ext>
            </a:extLst>
          </p:cNvPr>
          <p:cNvSpPr/>
          <p:nvPr/>
        </p:nvSpPr>
        <p:spPr>
          <a:xfrm flipH="1">
            <a:off x="2067337" y="2002152"/>
            <a:ext cx="294197" cy="430019"/>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4A053EF-7121-05F6-B9DE-3B59F045B3B3}"/>
              </a:ext>
            </a:extLst>
          </p:cNvPr>
          <p:cNvSpPr/>
          <p:nvPr/>
        </p:nvSpPr>
        <p:spPr>
          <a:xfrm flipH="1">
            <a:off x="2068658" y="2432171"/>
            <a:ext cx="292875" cy="279159"/>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7E7746F-0DBA-8D42-DC4B-024D30B90670}"/>
              </a:ext>
            </a:extLst>
          </p:cNvPr>
          <p:cNvSpPr/>
          <p:nvPr/>
        </p:nvSpPr>
        <p:spPr>
          <a:xfrm flipH="1">
            <a:off x="4066610" y="409753"/>
            <a:ext cx="294197" cy="430019"/>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C7AF96C-F95F-DB9F-C253-8A6CEFC29DF6}"/>
              </a:ext>
            </a:extLst>
          </p:cNvPr>
          <p:cNvSpPr/>
          <p:nvPr/>
        </p:nvSpPr>
        <p:spPr>
          <a:xfrm flipH="1" flipV="1">
            <a:off x="7209790" y="1970762"/>
            <a:ext cx="658519" cy="431408"/>
          </a:xfrm>
          <a:prstGeom prst="roundRect">
            <a:avLst>
              <a:gd name="adj" fmla="val 0"/>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0251E99-2446-5758-45E0-176AF70C0783}"/>
              </a:ext>
            </a:extLst>
          </p:cNvPr>
          <p:cNvCxnSpPr>
            <a:cxnSpLocks/>
            <a:stCxn id="11" idx="0"/>
            <a:endCxn id="2" idx="3"/>
          </p:cNvCxnSpPr>
          <p:nvPr/>
        </p:nvCxnSpPr>
        <p:spPr>
          <a:xfrm flipV="1">
            <a:off x="803876" y="1003714"/>
            <a:ext cx="1263463" cy="573584"/>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3D024EC-6C61-832A-4828-3948E9AC2185}"/>
              </a:ext>
            </a:extLst>
          </p:cNvPr>
          <p:cNvSpPr txBox="1"/>
          <p:nvPr/>
        </p:nvSpPr>
        <p:spPr>
          <a:xfrm>
            <a:off x="311700" y="1577298"/>
            <a:ext cx="984352" cy="33855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SJA2 bundle from column</a:t>
            </a:r>
          </a:p>
        </p:txBody>
      </p:sp>
      <p:cxnSp>
        <p:nvCxnSpPr>
          <p:cNvPr id="14" name="Straight Arrow Connector 13">
            <a:extLst>
              <a:ext uri="{FF2B5EF4-FFF2-40B4-BE49-F238E27FC236}">
                <a16:creationId xmlns:a16="http://schemas.microsoft.com/office/drawing/2014/main" id="{1DC602B9-FEB8-3C18-82F3-FB7FB6AD4181}"/>
              </a:ext>
            </a:extLst>
          </p:cNvPr>
          <p:cNvCxnSpPr>
            <a:cxnSpLocks/>
            <a:endCxn id="5" idx="3"/>
          </p:cNvCxnSpPr>
          <p:nvPr/>
        </p:nvCxnSpPr>
        <p:spPr>
          <a:xfrm>
            <a:off x="803059" y="1932165"/>
            <a:ext cx="1265599" cy="639586"/>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217356F-C9EE-10C7-FBDC-978BD0048F7B}"/>
              </a:ext>
            </a:extLst>
          </p:cNvPr>
          <p:cNvSpPr txBox="1"/>
          <p:nvPr/>
        </p:nvSpPr>
        <p:spPr>
          <a:xfrm>
            <a:off x="2226114" y="1366461"/>
            <a:ext cx="749623"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2-wire cable</a:t>
            </a:r>
          </a:p>
        </p:txBody>
      </p:sp>
      <p:cxnSp>
        <p:nvCxnSpPr>
          <p:cNvPr id="17" name="Straight Arrow Connector 16">
            <a:extLst>
              <a:ext uri="{FF2B5EF4-FFF2-40B4-BE49-F238E27FC236}">
                <a16:creationId xmlns:a16="http://schemas.microsoft.com/office/drawing/2014/main" id="{D263BD10-04C3-E75A-F340-5020D1508FBC}"/>
              </a:ext>
            </a:extLst>
          </p:cNvPr>
          <p:cNvCxnSpPr>
            <a:cxnSpLocks/>
            <a:stCxn id="16" idx="2"/>
            <a:endCxn id="3" idx="0"/>
          </p:cNvCxnSpPr>
          <p:nvPr/>
        </p:nvCxnSpPr>
        <p:spPr>
          <a:xfrm flipH="1">
            <a:off x="2214435" y="1581905"/>
            <a:ext cx="386491" cy="420247"/>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96B2A55-A7C9-3B75-E91D-E05EB0007E6F}"/>
              </a:ext>
            </a:extLst>
          </p:cNvPr>
          <p:cNvSpPr txBox="1"/>
          <p:nvPr/>
        </p:nvSpPr>
        <p:spPr>
          <a:xfrm>
            <a:off x="3559354" y="2132518"/>
            <a:ext cx="984352" cy="33855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Ground ring connector</a:t>
            </a:r>
          </a:p>
        </p:txBody>
      </p:sp>
      <p:cxnSp>
        <p:nvCxnSpPr>
          <p:cNvPr id="22" name="Straight Arrow Connector 21">
            <a:extLst>
              <a:ext uri="{FF2B5EF4-FFF2-40B4-BE49-F238E27FC236}">
                <a16:creationId xmlns:a16="http://schemas.microsoft.com/office/drawing/2014/main" id="{1B869513-7961-0418-4E93-0F09CC401951}"/>
              </a:ext>
            </a:extLst>
          </p:cNvPr>
          <p:cNvCxnSpPr>
            <a:cxnSpLocks/>
            <a:stCxn id="21" idx="0"/>
            <a:endCxn id="6" idx="2"/>
          </p:cNvCxnSpPr>
          <p:nvPr/>
        </p:nvCxnSpPr>
        <p:spPr>
          <a:xfrm flipV="1">
            <a:off x="4051530" y="839772"/>
            <a:ext cx="162178" cy="1292746"/>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3C07EAD-45C7-FA23-9BC7-C22524B58900}"/>
              </a:ext>
            </a:extLst>
          </p:cNvPr>
          <p:cNvSpPr txBox="1"/>
          <p:nvPr/>
        </p:nvSpPr>
        <p:spPr>
          <a:xfrm>
            <a:off x="6468848" y="670495"/>
            <a:ext cx="984352" cy="33855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FireWire LVDS on J11</a:t>
            </a:r>
          </a:p>
        </p:txBody>
      </p:sp>
      <p:cxnSp>
        <p:nvCxnSpPr>
          <p:cNvPr id="26" name="Straight Arrow Connector 25">
            <a:extLst>
              <a:ext uri="{FF2B5EF4-FFF2-40B4-BE49-F238E27FC236}">
                <a16:creationId xmlns:a16="http://schemas.microsoft.com/office/drawing/2014/main" id="{164B3489-9671-DD96-DD48-4602A5BFADE0}"/>
              </a:ext>
            </a:extLst>
          </p:cNvPr>
          <p:cNvCxnSpPr>
            <a:cxnSpLocks/>
            <a:stCxn id="25" idx="2"/>
            <a:endCxn id="7" idx="2"/>
          </p:cNvCxnSpPr>
          <p:nvPr/>
        </p:nvCxnSpPr>
        <p:spPr>
          <a:xfrm>
            <a:off x="6961024" y="1009049"/>
            <a:ext cx="578025" cy="961713"/>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Plug the cables into dSIB-Si </a:t>
            </a:r>
            <a:endParaRPr/>
          </a:p>
        </p:txBody>
      </p:sp>
      <p:pic>
        <p:nvPicPr>
          <p:cNvPr id="126" name="Google Shape;126;p19"/>
          <p:cNvPicPr preferRelativeResize="0"/>
          <p:nvPr/>
        </p:nvPicPr>
        <p:blipFill>
          <a:blip r:embed="rId3">
            <a:alphaModFix/>
          </a:blip>
          <a:stretch>
            <a:fillRect/>
          </a:stretch>
        </p:blipFill>
        <p:spPr>
          <a:xfrm rot="5400000">
            <a:off x="3445311" y="809388"/>
            <a:ext cx="3686502" cy="2503877"/>
          </a:xfrm>
          <a:prstGeom prst="rect">
            <a:avLst/>
          </a:prstGeom>
          <a:noFill/>
          <a:ln>
            <a:noFill/>
          </a:ln>
        </p:spPr>
      </p:pic>
      <p:pic>
        <p:nvPicPr>
          <p:cNvPr id="127" name="Google Shape;127;p19"/>
          <p:cNvPicPr preferRelativeResize="0"/>
          <p:nvPr/>
        </p:nvPicPr>
        <p:blipFill>
          <a:blip r:embed="rId4">
            <a:alphaModFix/>
          </a:blip>
          <a:stretch>
            <a:fillRect/>
          </a:stretch>
        </p:blipFill>
        <p:spPr>
          <a:xfrm>
            <a:off x="908725" y="224550"/>
            <a:ext cx="2763925" cy="3685233"/>
          </a:xfrm>
          <a:prstGeom prst="rect">
            <a:avLst/>
          </a:prstGeom>
          <a:noFill/>
          <a:ln>
            <a:noFill/>
          </a:ln>
        </p:spPr>
      </p:pic>
      <p:cxnSp>
        <p:nvCxnSpPr>
          <p:cNvPr id="2" name="Straight Arrow Connector 1">
            <a:extLst>
              <a:ext uri="{FF2B5EF4-FFF2-40B4-BE49-F238E27FC236}">
                <a16:creationId xmlns:a16="http://schemas.microsoft.com/office/drawing/2014/main" id="{3885BEDA-5BE4-4541-0F79-A0810AAB20CA}"/>
              </a:ext>
            </a:extLst>
          </p:cNvPr>
          <p:cNvCxnSpPr>
            <a:cxnSpLocks/>
          </p:cNvCxnSpPr>
          <p:nvPr/>
        </p:nvCxnSpPr>
        <p:spPr>
          <a:xfrm>
            <a:off x="1984805" y="720586"/>
            <a:ext cx="3220720" cy="31479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 name="Straight Arrow Connector 3">
            <a:extLst>
              <a:ext uri="{FF2B5EF4-FFF2-40B4-BE49-F238E27FC236}">
                <a16:creationId xmlns:a16="http://schemas.microsoft.com/office/drawing/2014/main" id="{6FA93849-9AF0-C100-91FD-FE9697D43D41}"/>
              </a:ext>
            </a:extLst>
          </p:cNvPr>
          <p:cNvCxnSpPr>
            <a:cxnSpLocks/>
          </p:cNvCxnSpPr>
          <p:nvPr/>
        </p:nvCxnSpPr>
        <p:spPr>
          <a:xfrm flipV="1">
            <a:off x="2957025" y="1416869"/>
            <a:ext cx="1917125" cy="60457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 name="Straight Arrow Connector 6">
            <a:extLst>
              <a:ext uri="{FF2B5EF4-FFF2-40B4-BE49-F238E27FC236}">
                <a16:creationId xmlns:a16="http://schemas.microsoft.com/office/drawing/2014/main" id="{B1CA86E5-6101-F167-F640-9E2FC0A82B67}"/>
              </a:ext>
            </a:extLst>
          </p:cNvPr>
          <p:cNvCxnSpPr>
            <a:cxnSpLocks/>
          </p:cNvCxnSpPr>
          <p:nvPr/>
        </p:nvCxnSpPr>
        <p:spPr>
          <a:xfrm>
            <a:off x="2896074" y="2460228"/>
            <a:ext cx="2097345" cy="112729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F3B73738-F181-4261-48D8-09135AB37313}"/>
              </a:ext>
            </a:extLst>
          </p:cNvPr>
          <p:cNvCxnSpPr>
            <a:cxnSpLocks/>
          </p:cNvCxnSpPr>
          <p:nvPr/>
        </p:nvCxnSpPr>
        <p:spPr>
          <a:xfrm flipV="1">
            <a:off x="2891273" y="2342234"/>
            <a:ext cx="1917125" cy="60457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43FA6162-DAA8-97F1-8C82-373FB43293A5}"/>
              </a:ext>
            </a:extLst>
          </p:cNvPr>
          <p:cNvCxnSpPr>
            <a:cxnSpLocks/>
          </p:cNvCxnSpPr>
          <p:nvPr/>
        </p:nvCxnSpPr>
        <p:spPr>
          <a:xfrm flipV="1">
            <a:off x="2891272" y="2901408"/>
            <a:ext cx="1917126" cy="3349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ounded Rectangle 12">
            <a:extLst>
              <a:ext uri="{FF2B5EF4-FFF2-40B4-BE49-F238E27FC236}">
                <a16:creationId xmlns:a16="http://schemas.microsoft.com/office/drawing/2014/main" id="{58F4EAF8-6000-BB78-1006-AE8BAEDFC53F}"/>
              </a:ext>
            </a:extLst>
          </p:cNvPr>
          <p:cNvSpPr/>
          <p:nvPr/>
        </p:nvSpPr>
        <p:spPr>
          <a:xfrm>
            <a:off x="4404283" y="720586"/>
            <a:ext cx="1877322" cy="3183992"/>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78E35C09-42F8-18CA-6A25-E29ADA27E5D0}"/>
              </a:ext>
            </a:extLst>
          </p:cNvPr>
          <p:cNvSpPr/>
          <p:nvPr/>
        </p:nvSpPr>
        <p:spPr>
          <a:xfrm>
            <a:off x="1238775" y="572494"/>
            <a:ext cx="1877322" cy="3330427"/>
          </a:xfrm>
          <a:prstGeom prst="roundRect">
            <a:avLst/>
          </a:prstGeom>
          <a:solidFill>
            <a:schemeClr val="bg1">
              <a:alpha val="29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1CC43E3-4B24-484F-7F6E-7A7F98DE6FF2}"/>
              </a:ext>
            </a:extLst>
          </p:cNvPr>
          <p:cNvSpPr txBox="1"/>
          <p:nvPr/>
        </p:nvSpPr>
        <p:spPr>
          <a:xfrm>
            <a:off x="3494643" y="2158423"/>
            <a:ext cx="650744" cy="215444"/>
          </a:xfrm>
          <a:prstGeom prst="rect">
            <a:avLst/>
          </a:prstGeom>
          <a:solidFill>
            <a:schemeClr val="bg1"/>
          </a:solidFill>
          <a:ln w="19050">
            <a:solidFill>
              <a:schemeClr val="accent6"/>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Preserve</a:t>
            </a:r>
          </a:p>
        </p:txBody>
      </p:sp>
      <p:sp>
        <p:nvSpPr>
          <p:cNvPr id="19" name="TextBox 18">
            <a:extLst>
              <a:ext uri="{FF2B5EF4-FFF2-40B4-BE49-F238E27FC236}">
                <a16:creationId xmlns:a16="http://schemas.microsoft.com/office/drawing/2014/main" id="{D4A06C41-E7D0-4C94-B402-1B7093BD4134}"/>
              </a:ext>
            </a:extLst>
          </p:cNvPr>
          <p:cNvSpPr txBox="1"/>
          <p:nvPr/>
        </p:nvSpPr>
        <p:spPr>
          <a:xfrm>
            <a:off x="908725" y="292072"/>
            <a:ext cx="745146"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SJA2 RAC</a:t>
            </a:r>
          </a:p>
        </p:txBody>
      </p:sp>
      <p:sp>
        <p:nvSpPr>
          <p:cNvPr id="20" name="TextBox 19">
            <a:extLst>
              <a:ext uri="{FF2B5EF4-FFF2-40B4-BE49-F238E27FC236}">
                <a16:creationId xmlns:a16="http://schemas.microsoft.com/office/drawing/2014/main" id="{146AF5B3-BDB4-139E-E077-31DA3B42B7DB}"/>
              </a:ext>
            </a:extLst>
          </p:cNvPr>
          <p:cNvSpPr txBox="1"/>
          <p:nvPr/>
        </p:nvSpPr>
        <p:spPr>
          <a:xfrm>
            <a:off x="4214191" y="292072"/>
            <a:ext cx="507605" cy="33855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PSM2 </a:t>
            </a:r>
            <a:r>
              <a:rPr lang="en-US" sz="800" dirty="0" err="1"/>
              <a:t>dSIB</a:t>
            </a:r>
            <a:endParaRPr lang="en-US" sz="800" dirty="0"/>
          </a:p>
        </p:txBody>
      </p:sp>
      <p:cxnSp>
        <p:nvCxnSpPr>
          <p:cNvPr id="21" name="Straight Arrow Connector 20">
            <a:extLst>
              <a:ext uri="{FF2B5EF4-FFF2-40B4-BE49-F238E27FC236}">
                <a16:creationId xmlns:a16="http://schemas.microsoft.com/office/drawing/2014/main" id="{A0B50400-9AA2-CF26-A944-C7CD131FFBA6}"/>
              </a:ext>
            </a:extLst>
          </p:cNvPr>
          <p:cNvCxnSpPr>
            <a:cxnSpLocks/>
            <a:stCxn id="19" idx="3"/>
            <a:endCxn id="14" idx="0"/>
          </p:cNvCxnSpPr>
          <p:nvPr/>
        </p:nvCxnSpPr>
        <p:spPr>
          <a:xfrm>
            <a:off x="1653871" y="399794"/>
            <a:ext cx="523565" cy="172700"/>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EC863F4-06BA-FD0E-8C27-99613449D979}"/>
              </a:ext>
            </a:extLst>
          </p:cNvPr>
          <p:cNvCxnSpPr>
            <a:cxnSpLocks/>
            <a:stCxn id="20" idx="3"/>
            <a:endCxn id="13" idx="0"/>
          </p:cNvCxnSpPr>
          <p:nvPr/>
        </p:nvCxnSpPr>
        <p:spPr>
          <a:xfrm>
            <a:off x="4721796" y="461349"/>
            <a:ext cx="621148" cy="259237"/>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38" name="Ink 37">
                <a:extLst>
                  <a:ext uri="{FF2B5EF4-FFF2-40B4-BE49-F238E27FC236}">
                    <a16:creationId xmlns:a16="http://schemas.microsoft.com/office/drawing/2014/main" id="{A4131736-070A-C2C3-E1A0-A3DF8916E325}"/>
                  </a:ext>
                </a:extLst>
              </p14:cNvPr>
              <p14:cNvContentPartPr/>
              <p14:nvPr/>
            </p14:nvContentPartPr>
            <p14:xfrm>
              <a:off x="2984572" y="1334097"/>
              <a:ext cx="3960" cy="360"/>
            </p14:xfrm>
          </p:contentPart>
        </mc:Choice>
        <mc:Fallback>
          <p:pic>
            <p:nvPicPr>
              <p:cNvPr id="38" name="Ink 37">
                <a:extLst>
                  <a:ext uri="{FF2B5EF4-FFF2-40B4-BE49-F238E27FC236}">
                    <a16:creationId xmlns:a16="http://schemas.microsoft.com/office/drawing/2014/main" id="{A4131736-070A-C2C3-E1A0-A3DF8916E325}"/>
                  </a:ext>
                </a:extLst>
              </p:cNvPr>
              <p:cNvPicPr/>
              <p:nvPr/>
            </p:nvPicPr>
            <p:blipFill>
              <a:blip r:embed="rId6"/>
              <a:stretch>
                <a:fillRect/>
              </a:stretch>
            </p:blipFill>
            <p:spPr>
              <a:xfrm>
                <a:off x="2969452" y="1318977"/>
                <a:ext cx="345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0" name="Ink 39">
                <a:extLst>
                  <a:ext uri="{FF2B5EF4-FFF2-40B4-BE49-F238E27FC236}">
                    <a16:creationId xmlns:a16="http://schemas.microsoft.com/office/drawing/2014/main" id="{C57E3B07-0412-F117-245D-8CC69D2EDABF}"/>
                  </a:ext>
                </a:extLst>
              </p14:cNvPr>
              <p14:cNvContentPartPr/>
              <p14:nvPr/>
            </p14:nvContentPartPr>
            <p14:xfrm>
              <a:off x="3510172" y="412497"/>
              <a:ext cx="19080" cy="7920"/>
            </p14:xfrm>
          </p:contentPart>
        </mc:Choice>
        <mc:Fallback>
          <p:pic>
            <p:nvPicPr>
              <p:cNvPr id="40" name="Ink 39">
                <a:extLst>
                  <a:ext uri="{FF2B5EF4-FFF2-40B4-BE49-F238E27FC236}">
                    <a16:creationId xmlns:a16="http://schemas.microsoft.com/office/drawing/2014/main" id="{C57E3B07-0412-F117-245D-8CC69D2EDABF}"/>
                  </a:ext>
                </a:extLst>
              </p:cNvPr>
              <p:cNvPicPr/>
              <p:nvPr/>
            </p:nvPicPr>
            <p:blipFill>
              <a:blip r:embed="rId8"/>
              <a:stretch>
                <a:fillRect/>
              </a:stretch>
            </p:blipFill>
            <p:spPr>
              <a:xfrm>
                <a:off x="3495052" y="397017"/>
                <a:ext cx="496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3" name="Ink 42">
                <a:extLst>
                  <a:ext uri="{FF2B5EF4-FFF2-40B4-BE49-F238E27FC236}">
                    <a16:creationId xmlns:a16="http://schemas.microsoft.com/office/drawing/2014/main" id="{A9B3157F-215C-3528-5871-A8D97AFFEDFC}"/>
                  </a:ext>
                </a:extLst>
              </p14:cNvPr>
              <p14:cNvContentPartPr/>
              <p14:nvPr/>
            </p14:nvContentPartPr>
            <p14:xfrm>
              <a:off x="5341132" y="2001537"/>
              <a:ext cx="360" cy="360"/>
            </p14:xfrm>
          </p:contentPart>
        </mc:Choice>
        <mc:Fallback>
          <p:pic>
            <p:nvPicPr>
              <p:cNvPr id="43" name="Ink 42">
                <a:extLst>
                  <a:ext uri="{FF2B5EF4-FFF2-40B4-BE49-F238E27FC236}">
                    <a16:creationId xmlns:a16="http://schemas.microsoft.com/office/drawing/2014/main" id="{A9B3157F-215C-3528-5871-A8D97AFFEDFC}"/>
                  </a:ext>
                </a:extLst>
              </p:cNvPr>
              <p:cNvPicPr/>
              <p:nvPr/>
            </p:nvPicPr>
            <p:blipFill>
              <a:blip r:embed="rId10"/>
              <a:stretch>
                <a:fillRect/>
              </a:stretch>
            </p:blipFill>
            <p:spPr>
              <a:xfrm>
                <a:off x="5326012" y="1986057"/>
                <a:ext cx="30960" cy="30960"/>
              </a:xfrm>
              <a:prstGeom prst="rect">
                <a:avLst/>
              </a:prstGeom>
            </p:spPr>
          </p:pic>
        </mc:Fallback>
      </mc:AlternateContent>
      <p:sp>
        <p:nvSpPr>
          <p:cNvPr id="44" name="Rectangle 43">
            <a:extLst>
              <a:ext uri="{FF2B5EF4-FFF2-40B4-BE49-F238E27FC236}">
                <a16:creationId xmlns:a16="http://schemas.microsoft.com/office/drawing/2014/main" id="{9E50DD1C-9483-1EBD-9835-1395DE7C278B}"/>
              </a:ext>
            </a:extLst>
          </p:cNvPr>
          <p:cNvSpPr/>
          <p:nvPr/>
        </p:nvSpPr>
        <p:spPr>
          <a:xfrm>
            <a:off x="5542059" y="1238922"/>
            <a:ext cx="308019" cy="644056"/>
          </a:xfrm>
          <a:prstGeom prst="rect">
            <a:avLst/>
          </a:prstGeom>
          <a:solidFill>
            <a:schemeClr val="bg2">
              <a:lumMod val="60000"/>
              <a:lumOff val="4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body" idx="1"/>
          </p:nvPr>
        </p:nvSpPr>
        <p:spPr>
          <a:xfrm>
            <a:off x="311700" y="4230575"/>
            <a:ext cx="67542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Stack the controllers in the gutted SUJ. Plug in the dSIB-Si</a:t>
            </a:r>
            <a:endParaRPr/>
          </a:p>
        </p:txBody>
      </p:sp>
      <p:pic>
        <p:nvPicPr>
          <p:cNvPr id="139" name="Google Shape;139;p20"/>
          <p:cNvPicPr preferRelativeResize="0"/>
          <p:nvPr/>
        </p:nvPicPr>
        <p:blipFill>
          <a:blip r:embed="rId3">
            <a:alphaModFix/>
          </a:blip>
          <a:stretch>
            <a:fillRect/>
          </a:stretch>
        </p:blipFill>
        <p:spPr>
          <a:xfrm>
            <a:off x="3823275" y="325500"/>
            <a:ext cx="3242531" cy="3658251"/>
          </a:xfrm>
          <a:prstGeom prst="rect">
            <a:avLst/>
          </a:prstGeom>
          <a:noFill/>
          <a:ln>
            <a:noFill/>
          </a:ln>
        </p:spPr>
      </p:pic>
      <p:pic>
        <p:nvPicPr>
          <p:cNvPr id="140" name="Google Shape;140;p20"/>
          <p:cNvPicPr preferRelativeResize="0"/>
          <p:nvPr/>
        </p:nvPicPr>
        <p:blipFill rotWithShape="1">
          <a:blip r:embed="rId4">
            <a:alphaModFix/>
          </a:blip>
          <a:srcRect t="6629"/>
          <a:stretch/>
        </p:blipFill>
        <p:spPr>
          <a:xfrm>
            <a:off x="763450" y="325500"/>
            <a:ext cx="2865850" cy="3658250"/>
          </a:xfrm>
          <a:prstGeom prst="rect">
            <a:avLst/>
          </a:prstGeom>
          <a:noFill/>
          <a:ln>
            <a:noFill/>
          </a:ln>
        </p:spPr>
      </p:pic>
      <p:pic>
        <p:nvPicPr>
          <p:cNvPr id="141" name="Google Shape;141;p20"/>
          <p:cNvPicPr preferRelativeResize="0"/>
          <p:nvPr/>
        </p:nvPicPr>
        <p:blipFill>
          <a:blip r:embed="rId5">
            <a:alphaModFix/>
          </a:blip>
          <a:stretch>
            <a:fillRect/>
          </a:stretch>
        </p:blipFill>
        <p:spPr>
          <a:xfrm>
            <a:off x="763450" y="2572703"/>
            <a:ext cx="1581716" cy="1411042"/>
          </a:xfrm>
          <a:prstGeom prst="rect">
            <a:avLst/>
          </a:prstGeom>
          <a:noFill/>
          <a:ln w="38100" cap="flat" cmpd="sng">
            <a:solidFill>
              <a:srgbClr val="FFFFFF"/>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body" idx="1"/>
          </p:nvPr>
        </p:nvSpPr>
        <p:spPr>
          <a:xfrm>
            <a:off x="311700" y="4230575"/>
            <a:ext cx="7050600" cy="753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On the SUJ arms, remove ESSJ (red arrow, 4 places).</a:t>
            </a:r>
            <a:endParaRPr/>
          </a:p>
          <a:p>
            <a:pPr marL="0" lvl="0" indent="0" algn="l" rtl="0">
              <a:spcBef>
                <a:spcPts val="0"/>
              </a:spcBef>
              <a:spcAft>
                <a:spcPts val="0"/>
              </a:spcAft>
              <a:buNone/>
            </a:pPr>
            <a:r>
              <a:rPr lang="en"/>
              <a:t>Replace with dESSJ and plug in cables.</a:t>
            </a:r>
            <a:endParaRPr/>
          </a:p>
        </p:txBody>
      </p:sp>
      <p:pic>
        <p:nvPicPr>
          <p:cNvPr id="147" name="Google Shape;147;p21"/>
          <p:cNvPicPr preferRelativeResize="0"/>
          <p:nvPr/>
        </p:nvPicPr>
        <p:blipFill>
          <a:blip r:embed="rId3">
            <a:alphaModFix/>
          </a:blip>
          <a:stretch>
            <a:fillRect/>
          </a:stretch>
        </p:blipFill>
        <p:spPr>
          <a:xfrm>
            <a:off x="311700" y="2169826"/>
            <a:ext cx="4260301" cy="1953324"/>
          </a:xfrm>
          <a:prstGeom prst="rect">
            <a:avLst/>
          </a:prstGeom>
          <a:noFill/>
          <a:ln>
            <a:noFill/>
          </a:ln>
        </p:spPr>
      </p:pic>
      <p:pic>
        <p:nvPicPr>
          <p:cNvPr id="148" name="Google Shape;148;p21"/>
          <p:cNvPicPr preferRelativeResize="0"/>
          <p:nvPr/>
        </p:nvPicPr>
        <p:blipFill rotWithShape="1">
          <a:blip r:embed="rId4">
            <a:alphaModFix/>
          </a:blip>
          <a:srcRect t="33572" r="23165" b="18323"/>
          <a:stretch/>
        </p:blipFill>
        <p:spPr>
          <a:xfrm>
            <a:off x="311700" y="71600"/>
            <a:ext cx="4314726" cy="2026049"/>
          </a:xfrm>
          <a:prstGeom prst="rect">
            <a:avLst/>
          </a:prstGeom>
          <a:noFill/>
          <a:ln>
            <a:noFill/>
          </a:ln>
        </p:spPr>
      </p:pic>
      <p:pic>
        <p:nvPicPr>
          <p:cNvPr id="157" name="Google Shape;157;p21"/>
          <p:cNvPicPr preferRelativeResize="0"/>
          <p:nvPr/>
        </p:nvPicPr>
        <p:blipFill rotWithShape="1">
          <a:blip r:embed="rId5">
            <a:alphaModFix/>
          </a:blip>
          <a:srcRect t="6629"/>
          <a:stretch/>
        </p:blipFill>
        <p:spPr>
          <a:xfrm>
            <a:off x="4695200" y="71600"/>
            <a:ext cx="3197927" cy="4082150"/>
          </a:xfrm>
          <a:prstGeom prst="rect">
            <a:avLst/>
          </a:prstGeom>
          <a:noFill/>
          <a:ln>
            <a:noFill/>
          </a:ln>
        </p:spPr>
      </p:pic>
      <p:sp>
        <p:nvSpPr>
          <p:cNvPr id="158" name="Google Shape;158;p21"/>
          <p:cNvSpPr/>
          <p:nvPr/>
        </p:nvSpPr>
        <p:spPr>
          <a:xfrm rot="2700000">
            <a:off x="5326998" y="400621"/>
            <a:ext cx="339411" cy="181585"/>
          </a:xfrm>
          <a:prstGeom prst="rightArrow">
            <a:avLst>
              <a:gd name="adj1" fmla="val 50000"/>
              <a:gd name="adj2" fmla="val 50000"/>
            </a:avLst>
          </a:prstGeom>
          <a:solidFill>
            <a:srgbClr val="FF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 name="Straight Arrow Connector 1">
            <a:extLst>
              <a:ext uri="{FF2B5EF4-FFF2-40B4-BE49-F238E27FC236}">
                <a16:creationId xmlns:a16="http://schemas.microsoft.com/office/drawing/2014/main" id="{FB0FEE79-4F4E-E9F8-363B-F4B0EC6A6594}"/>
              </a:ext>
            </a:extLst>
          </p:cNvPr>
          <p:cNvCxnSpPr>
            <a:cxnSpLocks/>
          </p:cNvCxnSpPr>
          <p:nvPr/>
        </p:nvCxnSpPr>
        <p:spPr>
          <a:xfrm>
            <a:off x="1083234" y="982900"/>
            <a:ext cx="0" cy="22237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 name="Straight Arrow Connector 4">
            <a:extLst>
              <a:ext uri="{FF2B5EF4-FFF2-40B4-BE49-F238E27FC236}">
                <a16:creationId xmlns:a16="http://schemas.microsoft.com/office/drawing/2014/main" id="{99FE470B-1D2D-93CA-7F59-1A5451429C71}"/>
              </a:ext>
            </a:extLst>
          </p:cNvPr>
          <p:cNvCxnSpPr>
            <a:cxnSpLocks/>
          </p:cNvCxnSpPr>
          <p:nvPr/>
        </p:nvCxnSpPr>
        <p:spPr>
          <a:xfrm flipH="1">
            <a:off x="3837000" y="1143251"/>
            <a:ext cx="94126" cy="20032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 name="Straight Arrow Connector 6">
            <a:extLst>
              <a:ext uri="{FF2B5EF4-FFF2-40B4-BE49-F238E27FC236}">
                <a16:creationId xmlns:a16="http://schemas.microsoft.com/office/drawing/2014/main" id="{745C9929-4849-3C3D-1520-7E10C50677E5}"/>
              </a:ext>
            </a:extLst>
          </p:cNvPr>
          <p:cNvCxnSpPr>
            <a:cxnSpLocks/>
          </p:cNvCxnSpPr>
          <p:nvPr/>
        </p:nvCxnSpPr>
        <p:spPr>
          <a:xfrm flipH="1">
            <a:off x="3534800" y="1653405"/>
            <a:ext cx="201825" cy="174515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 name="Straight Arrow Connector 8">
            <a:extLst>
              <a:ext uri="{FF2B5EF4-FFF2-40B4-BE49-F238E27FC236}">
                <a16:creationId xmlns:a16="http://schemas.microsoft.com/office/drawing/2014/main" id="{42E665FB-245E-7446-1733-34AA1B3A089F}"/>
              </a:ext>
            </a:extLst>
          </p:cNvPr>
          <p:cNvCxnSpPr>
            <a:cxnSpLocks/>
          </p:cNvCxnSpPr>
          <p:nvPr/>
        </p:nvCxnSpPr>
        <p:spPr>
          <a:xfrm flipH="1">
            <a:off x="2399071" y="1615566"/>
            <a:ext cx="641562" cy="18551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2EE1EEFC-BC1A-A560-E59C-57A24D62ACC0}"/>
              </a:ext>
            </a:extLst>
          </p:cNvPr>
          <p:cNvCxnSpPr>
            <a:cxnSpLocks/>
          </p:cNvCxnSpPr>
          <p:nvPr/>
        </p:nvCxnSpPr>
        <p:spPr>
          <a:xfrm flipH="1">
            <a:off x="2065292" y="1640739"/>
            <a:ext cx="527207" cy="183479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3F7F70EF-5069-D9BD-7E7A-4A228CDC8ADD}"/>
              </a:ext>
            </a:extLst>
          </p:cNvPr>
          <p:cNvCxnSpPr>
            <a:cxnSpLocks/>
          </p:cNvCxnSpPr>
          <p:nvPr/>
        </p:nvCxnSpPr>
        <p:spPr>
          <a:xfrm flipH="1">
            <a:off x="1750655" y="1640739"/>
            <a:ext cx="375552" cy="18299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A7C94906-450E-981E-B940-EAEB27BF8CF4}"/>
              </a:ext>
            </a:extLst>
          </p:cNvPr>
          <p:cNvCxnSpPr>
            <a:cxnSpLocks/>
          </p:cNvCxnSpPr>
          <p:nvPr/>
        </p:nvCxnSpPr>
        <p:spPr>
          <a:xfrm flipH="1">
            <a:off x="1437560" y="1640739"/>
            <a:ext cx="212720" cy="181526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xtBox 19">
            <a:extLst>
              <a:ext uri="{FF2B5EF4-FFF2-40B4-BE49-F238E27FC236}">
                <a16:creationId xmlns:a16="http://schemas.microsoft.com/office/drawing/2014/main" id="{25334F3C-022D-95D3-D3F3-EC732C9C64BB}"/>
              </a:ext>
            </a:extLst>
          </p:cNvPr>
          <p:cNvSpPr txBox="1"/>
          <p:nvPr/>
        </p:nvSpPr>
        <p:spPr>
          <a:xfrm>
            <a:off x="2104322" y="165239"/>
            <a:ext cx="527207"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ESSJ</a:t>
            </a:r>
          </a:p>
        </p:txBody>
      </p:sp>
      <p:sp>
        <p:nvSpPr>
          <p:cNvPr id="21" name="TextBox 20">
            <a:extLst>
              <a:ext uri="{FF2B5EF4-FFF2-40B4-BE49-F238E27FC236}">
                <a16:creationId xmlns:a16="http://schemas.microsoft.com/office/drawing/2014/main" id="{ED620557-2B9D-591A-B6CF-806D850DAB2D}"/>
              </a:ext>
            </a:extLst>
          </p:cNvPr>
          <p:cNvSpPr txBox="1"/>
          <p:nvPr/>
        </p:nvSpPr>
        <p:spPr>
          <a:xfrm>
            <a:off x="2064939" y="3724846"/>
            <a:ext cx="527207"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err="1"/>
              <a:t>dESSJ</a:t>
            </a:r>
            <a:endParaRPr lang="en-US" sz="800" dirty="0"/>
          </a:p>
        </p:txBody>
      </p:sp>
      <p:sp>
        <p:nvSpPr>
          <p:cNvPr id="23" name="TextBox 22">
            <a:extLst>
              <a:ext uri="{FF2B5EF4-FFF2-40B4-BE49-F238E27FC236}">
                <a16:creationId xmlns:a16="http://schemas.microsoft.com/office/drawing/2014/main" id="{4E54A231-562D-3F2F-34B5-E5522CF84C13}"/>
              </a:ext>
            </a:extLst>
          </p:cNvPr>
          <p:cNvSpPr txBox="1"/>
          <p:nvPr/>
        </p:nvSpPr>
        <p:spPr>
          <a:xfrm>
            <a:off x="1487051" y="531275"/>
            <a:ext cx="527207"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LVDS</a:t>
            </a:r>
          </a:p>
        </p:txBody>
      </p:sp>
      <p:sp>
        <p:nvSpPr>
          <p:cNvPr id="24" name="TextBox 23">
            <a:extLst>
              <a:ext uri="{FF2B5EF4-FFF2-40B4-BE49-F238E27FC236}">
                <a16:creationId xmlns:a16="http://schemas.microsoft.com/office/drawing/2014/main" id="{267A0DFB-FB62-8C78-F562-D26F2C6CEBB4}"/>
              </a:ext>
            </a:extLst>
          </p:cNvPr>
          <p:cNvSpPr txBox="1"/>
          <p:nvPr/>
        </p:nvSpPr>
        <p:spPr>
          <a:xfrm>
            <a:off x="3161534" y="1198621"/>
            <a:ext cx="527207"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Power</a:t>
            </a:r>
          </a:p>
        </p:txBody>
      </p:sp>
      <p:sp>
        <p:nvSpPr>
          <p:cNvPr id="25" name="TextBox 24">
            <a:extLst>
              <a:ext uri="{FF2B5EF4-FFF2-40B4-BE49-F238E27FC236}">
                <a16:creationId xmlns:a16="http://schemas.microsoft.com/office/drawing/2014/main" id="{4A3CA957-55E5-B84C-E0D8-F473CC78945E}"/>
              </a:ext>
            </a:extLst>
          </p:cNvPr>
          <p:cNvSpPr txBox="1"/>
          <p:nvPr/>
        </p:nvSpPr>
        <p:spPr>
          <a:xfrm>
            <a:off x="1310660" y="1020350"/>
            <a:ext cx="1729971" cy="215444"/>
          </a:xfrm>
          <a:prstGeom prst="rect">
            <a:avLst/>
          </a:prstGeom>
          <a:solidFill>
            <a:schemeClr val="bg1"/>
          </a:solidFill>
          <a:ln w="19050">
            <a:solidFill>
              <a:srgbClr val="FF0000"/>
            </a:solidFill>
            <a:extLst>
              <a:ext uri="{C807C97D-BFC1-408E-A445-0C87EB9F89A2}">
                <ask:lineSketchStyleProps xmlns:ask="http://schemas.microsoft.com/office/drawing/2018/sketchyshapes" sd="1219033472">
                  <a:custGeom>
                    <a:avLst/>
                    <a:gdLst>
                      <a:gd name="connsiteX0" fmla="*/ 0 w 1626974"/>
                      <a:gd name="connsiteY0" fmla="*/ 0 h 369332"/>
                      <a:gd name="connsiteX1" fmla="*/ 574864 w 1626974"/>
                      <a:gd name="connsiteY1" fmla="*/ 0 h 369332"/>
                      <a:gd name="connsiteX2" fmla="*/ 1133459 w 1626974"/>
                      <a:gd name="connsiteY2" fmla="*/ 0 h 369332"/>
                      <a:gd name="connsiteX3" fmla="*/ 1626974 w 1626974"/>
                      <a:gd name="connsiteY3" fmla="*/ 0 h 369332"/>
                      <a:gd name="connsiteX4" fmla="*/ 1626974 w 1626974"/>
                      <a:gd name="connsiteY4" fmla="*/ 369332 h 369332"/>
                      <a:gd name="connsiteX5" fmla="*/ 1117189 w 1626974"/>
                      <a:gd name="connsiteY5" fmla="*/ 369332 h 369332"/>
                      <a:gd name="connsiteX6" fmla="*/ 574864 w 1626974"/>
                      <a:gd name="connsiteY6" fmla="*/ 369332 h 369332"/>
                      <a:gd name="connsiteX7" fmla="*/ 0 w 1626974"/>
                      <a:gd name="connsiteY7" fmla="*/ 369332 h 369332"/>
                      <a:gd name="connsiteX8" fmla="*/ 0 w 162697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974" h="369332" fill="none" extrusionOk="0">
                        <a:moveTo>
                          <a:pt x="0" y="0"/>
                        </a:moveTo>
                        <a:cubicBezTo>
                          <a:pt x="205477" y="-49375"/>
                          <a:pt x="333158" y="68440"/>
                          <a:pt x="574864" y="0"/>
                        </a:cubicBezTo>
                        <a:cubicBezTo>
                          <a:pt x="816570" y="-68440"/>
                          <a:pt x="876462" y="15756"/>
                          <a:pt x="1133459" y="0"/>
                        </a:cubicBezTo>
                        <a:cubicBezTo>
                          <a:pt x="1390457" y="-15756"/>
                          <a:pt x="1426925" y="40473"/>
                          <a:pt x="1626974" y="0"/>
                        </a:cubicBezTo>
                        <a:cubicBezTo>
                          <a:pt x="1631012" y="158233"/>
                          <a:pt x="1590680" y="205698"/>
                          <a:pt x="1626974" y="369332"/>
                        </a:cubicBezTo>
                        <a:cubicBezTo>
                          <a:pt x="1374481" y="380332"/>
                          <a:pt x="1264427" y="323421"/>
                          <a:pt x="1117189" y="369332"/>
                        </a:cubicBezTo>
                        <a:cubicBezTo>
                          <a:pt x="969952" y="415243"/>
                          <a:pt x="687454" y="337015"/>
                          <a:pt x="574864" y="369332"/>
                        </a:cubicBezTo>
                        <a:cubicBezTo>
                          <a:pt x="462274" y="401649"/>
                          <a:pt x="126011" y="346296"/>
                          <a:pt x="0" y="369332"/>
                        </a:cubicBezTo>
                        <a:cubicBezTo>
                          <a:pt x="-34018" y="280347"/>
                          <a:pt x="27486" y="156341"/>
                          <a:pt x="0" y="0"/>
                        </a:cubicBezTo>
                        <a:close/>
                      </a:path>
                      <a:path w="1626974" h="369332" stroke="0" extrusionOk="0">
                        <a:moveTo>
                          <a:pt x="0" y="0"/>
                        </a:moveTo>
                        <a:cubicBezTo>
                          <a:pt x="148701" y="-60798"/>
                          <a:pt x="348395" y="27163"/>
                          <a:pt x="526055" y="0"/>
                        </a:cubicBezTo>
                        <a:cubicBezTo>
                          <a:pt x="703716" y="-27163"/>
                          <a:pt x="824501" y="51323"/>
                          <a:pt x="1019570" y="0"/>
                        </a:cubicBezTo>
                        <a:cubicBezTo>
                          <a:pt x="1214639" y="-51323"/>
                          <a:pt x="1372192" y="33688"/>
                          <a:pt x="1626974" y="0"/>
                        </a:cubicBezTo>
                        <a:cubicBezTo>
                          <a:pt x="1662562" y="113493"/>
                          <a:pt x="1600167" y="197069"/>
                          <a:pt x="1626974" y="369332"/>
                        </a:cubicBezTo>
                        <a:cubicBezTo>
                          <a:pt x="1459255" y="399296"/>
                          <a:pt x="1327374" y="364754"/>
                          <a:pt x="1117189" y="369332"/>
                        </a:cubicBezTo>
                        <a:cubicBezTo>
                          <a:pt x="907005" y="373910"/>
                          <a:pt x="764929" y="358847"/>
                          <a:pt x="542325" y="369332"/>
                        </a:cubicBezTo>
                        <a:cubicBezTo>
                          <a:pt x="319721" y="379817"/>
                          <a:pt x="250888" y="330576"/>
                          <a:pt x="0" y="369332"/>
                        </a:cubicBezTo>
                        <a:cubicBezTo>
                          <a:pt x="-22716" y="225711"/>
                          <a:pt x="27200" y="158340"/>
                          <a:pt x="0" y="0"/>
                        </a:cubicBezTo>
                        <a:close/>
                      </a:path>
                    </a:pathLst>
                  </a:custGeom>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en-US" sz="800" dirty="0"/>
              <a:t>Potentiometers (3 except ECM: 4)</a:t>
            </a:r>
          </a:p>
        </p:txBody>
      </p:sp>
      <p:cxnSp>
        <p:nvCxnSpPr>
          <p:cNvPr id="26" name="Straight Arrow Connector 25">
            <a:extLst>
              <a:ext uri="{FF2B5EF4-FFF2-40B4-BE49-F238E27FC236}">
                <a16:creationId xmlns:a16="http://schemas.microsoft.com/office/drawing/2014/main" id="{45E0304E-A047-7B84-73FE-9345B486E4E3}"/>
              </a:ext>
            </a:extLst>
          </p:cNvPr>
          <p:cNvCxnSpPr>
            <a:cxnSpLocks/>
            <a:stCxn id="23" idx="3"/>
          </p:cNvCxnSpPr>
          <p:nvPr/>
        </p:nvCxnSpPr>
        <p:spPr>
          <a:xfrm>
            <a:off x="2014258" y="638997"/>
            <a:ext cx="1939726" cy="499456"/>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5F23CF4-E3E2-94D1-834D-CB6417E9BDB0}"/>
              </a:ext>
            </a:extLst>
          </p:cNvPr>
          <p:cNvCxnSpPr>
            <a:cxnSpLocks/>
            <a:stCxn id="23" idx="1"/>
          </p:cNvCxnSpPr>
          <p:nvPr/>
        </p:nvCxnSpPr>
        <p:spPr>
          <a:xfrm flipH="1">
            <a:off x="1083234" y="638997"/>
            <a:ext cx="403817" cy="343903"/>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1F95FB3-6059-1FA9-3282-761F4EB5A04C}"/>
              </a:ext>
            </a:extLst>
          </p:cNvPr>
          <p:cNvCxnSpPr>
            <a:cxnSpLocks/>
            <a:stCxn id="25" idx="2"/>
          </p:cNvCxnSpPr>
          <p:nvPr/>
        </p:nvCxnSpPr>
        <p:spPr>
          <a:xfrm>
            <a:off x="2175646" y="1235794"/>
            <a:ext cx="885513" cy="379772"/>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1009594-860C-C09E-7C4D-B347C62B08CE}"/>
              </a:ext>
            </a:extLst>
          </p:cNvPr>
          <p:cNvCxnSpPr>
            <a:cxnSpLocks/>
            <a:stCxn id="25" idx="2"/>
          </p:cNvCxnSpPr>
          <p:nvPr/>
        </p:nvCxnSpPr>
        <p:spPr>
          <a:xfrm>
            <a:off x="2175646" y="1235794"/>
            <a:ext cx="416500" cy="404945"/>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5AEC58B-1901-251F-C0C5-E2DDCDA5F768}"/>
              </a:ext>
            </a:extLst>
          </p:cNvPr>
          <p:cNvCxnSpPr>
            <a:cxnSpLocks/>
            <a:stCxn id="25" idx="2"/>
          </p:cNvCxnSpPr>
          <p:nvPr/>
        </p:nvCxnSpPr>
        <p:spPr>
          <a:xfrm flipH="1">
            <a:off x="2104322" y="1235794"/>
            <a:ext cx="71324" cy="417611"/>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49466FA3-4612-1BAE-6A45-7B8853AE52C8}"/>
              </a:ext>
            </a:extLst>
          </p:cNvPr>
          <p:cNvCxnSpPr>
            <a:cxnSpLocks/>
            <a:stCxn id="25" idx="2"/>
          </p:cNvCxnSpPr>
          <p:nvPr/>
        </p:nvCxnSpPr>
        <p:spPr>
          <a:xfrm flipH="1">
            <a:off x="1670649" y="1235794"/>
            <a:ext cx="504997" cy="400147"/>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A18E57AE-7D52-E91A-9DB1-8814388EA43C}"/>
              </a:ext>
            </a:extLst>
          </p:cNvPr>
          <p:cNvCxnSpPr>
            <a:cxnSpLocks/>
            <a:stCxn id="24" idx="2"/>
          </p:cNvCxnSpPr>
          <p:nvPr/>
        </p:nvCxnSpPr>
        <p:spPr>
          <a:xfrm>
            <a:off x="3425138" y="1414065"/>
            <a:ext cx="311487" cy="239340"/>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374</Words>
  <Application>Microsoft Macintosh PowerPoint</Application>
  <PresentationFormat>On-screen Show (16:9)</PresentationFormat>
  <Paragraphs>50</Paragraphs>
  <Slides>9</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Anton Deguet</cp:lastModifiedBy>
  <cp:revision>9</cp:revision>
  <dcterms:modified xsi:type="dcterms:W3CDTF">2024-09-23T20:50:06Z</dcterms:modified>
</cp:coreProperties>
</file>